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Barlow" panose="00000500000000000000" pitchFamily="2" charset="0"/>
      <p:regular r:id="rId11"/>
    </p:embeddedFont>
    <p:embeddedFont>
      <p:font typeface="Barlow Medium" panose="00000600000000000000" pitchFamily="2" charset="0"/>
      <p:regular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72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8231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99412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1444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40781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71729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0106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32983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9119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06117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42894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83971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868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59169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633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72765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49215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431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9167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32162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56398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8286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09895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Your Personal Mental Health Companion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84083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Introducing a comprehensive mental health support system designed to empower you with the tools, resources, and personalized guidance you need to prioritize your well-being. Take the first step towards a healthier, happier you.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717143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F684B4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6" name="Text 3"/>
          <p:cNvSpPr/>
          <p:nvPr/>
        </p:nvSpPr>
        <p:spPr>
          <a:xfrm>
            <a:off x="6483787" y="5865852"/>
            <a:ext cx="128111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EM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868716" y="5698688"/>
            <a:ext cx="2862382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5E0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Emmanuel Mmeah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Check In with Yourself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Stress Level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277391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Rate your current stress level on a scale of 1-10.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4247793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Sleep Quality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4247793" y="4357449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Reflect on the quality of your sleep over the past few days.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31549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Mood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631549" y="4357449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Describe your overall mood and emotional state.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1015305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Tracking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11015305" y="4357449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Monitor your progress and identify patterns over time.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696516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Personalized Insights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1752600"/>
            <a:ext cx="3584615" cy="2938224"/>
          </a:xfrm>
          <a:prstGeom prst="roundRect">
            <a:avLst>
              <a:gd name="adj" fmla="val 3529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5" name="Text 2"/>
          <p:cNvSpPr/>
          <p:nvPr/>
        </p:nvSpPr>
        <p:spPr>
          <a:xfrm>
            <a:off x="1126093" y="2014657"/>
            <a:ext cx="306050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Recommended Resources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26093" y="2848570"/>
            <a:ext cx="306050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Discover a curated selection of articles, videos, and tools tailored to your specific needs.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1752600"/>
            <a:ext cx="3584615" cy="2938224"/>
          </a:xfrm>
          <a:prstGeom prst="roundRect">
            <a:avLst>
              <a:gd name="adj" fmla="val 3529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8" name="Text 5"/>
          <p:cNvSpPr/>
          <p:nvPr/>
        </p:nvSpPr>
        <p:spPr>
          <a:xfrm>
            <a:off x="4957524" y="201465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Guided Exercises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57524" y="2505670"/>
            <a:ext cx="30605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Access a library of calming deep breathing and meditation techniques.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4937641"/>
            <a:ext cx="3584615" cy="2595324"/>
          </a:xfrm>
          <a:prstGeom prst="roundRect">
            <a:avLst>
              <a:gd name="adj" fmla="val 3995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11" name="Text 8"/>
          <p:cNvSpPr/>
          <p:nvPr/>
        </p:nvSpPr>
        <p:spPr>
          <a:xfrm>
            <a:off x="1126093" y="519969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Chatbot Support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26093" y="5690711"/>
            <a:ext cx="306050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Connect with a friendly, empathetic mental health chatbot for real-time support.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4695468" y="4937641"/>
            <a:ext cx="3584615" cy="2595324"/>
          </a:xfrm>
          <a:prstGeom prst="roundRect">
            <a:avLst>
              <a:gd name="adj" fmla="val 3995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14" name="Text 11"/>
          <p:cNvSpPr/>
          <p:nvPr/>
        </p:nvSpPr>
        <p:spPr>
          <a:xfrm>
            <a:off x="4957524" y="519969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Progress Tracking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4957524" y="5690711"/>
            <a:ext cx="30605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Analyze your mood, sleep, and stress trends to identify areas for improvement.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706999"/>
            <a:ext cx="600051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Breathe, Relax, Recharge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040737"/>
            <a:ext cx="431959" cy="431959"/>
          </a:xfrm>
          <a:prstGeom prst="roundRect">
            <a:avLst>
              <a:gd name="adj" fmla="val 24005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5" name="Text 2"/>
          <p:cNvSpPr/>
          <p:nvPr/>
        </p:nvSpPr>
        <p:spPr>
          <a:xfrm>
            <a:off x="1542812" y="304073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Deep Breathing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542812" y="3531751"/>
            <a:ext cx="290583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Learn proven techniques to calm your mind and body.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3040737"/>
            <a:ext cx="431959" cy="431959"/>
          </a:xfrm>
          <a:prstGeom prst="roundRect">
            <a:avLst>
              <a:gd name="adj" fmla="val 24005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8" name="Text 5"/>
          <p:cNvSpPr/>
          <p:nvPr/>
        </p:nvSpPr>
        <p:spPr>
          <a:xfrm>
            <a:off x="5374243" y="304073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Guided Meditation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5374243" y="3531751"/>
            <a:ext cx="2905839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Experience immersive audio and visual meditations for stress relief.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636419"/>
            <a:ext cx="431959" cy="431959"/>
          </a:xfrm>
          <a:prstGeom prst="roundRect">
            <a:avLst>
              <a:gd name="adj" fmla="val 24005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11" name="Text 8"/>
          <p:cNvSpPr/>
          <p:nvPr/>
        </p:nvSpPr>
        <p:spPr>
          <a:xfrm>
            <a:off x="1542812" y="56364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Mindfulness Exercises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542812" y="6127433"/>
            <a:ext cx="6737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Cultivate present-moment awareness and focus.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450" y="585668"/>
            <a:ext cx="4733092" cy="591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Connect with Support</a:t>
            </a:r>
            <a:endParaRPr lang="en-US" sz="3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450" y="1496616"/>
            <a:ext cx="532448" cy="53244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5450" y="2241947"/>
            <a:ext cx="2366486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Chatbot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45450" y="2665571"/>
            <a:ext cx="7653099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Engage in real-time conversations with a friendly, empathetic mental health assistant.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450" y="3985974"/>
            <a:ext cx="532448" cy="53244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5450" y="4731306"/>
            <a:ext cx="2366486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Local Resources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45450" y="5154930"/>
            <a:ext cx="765309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Find therapists, support groups, and other mental health services in your area.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450" y="6134576"/>
            <a:ext cx="532448" cy="53244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5450" y="6879908"/>
            <a:ext cx="2366486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Appointment Booking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745450" y="7303532"/>
            <a:ext cx="765309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Schedule appointments with mental health professionals directly through the app.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7534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Track Your Progress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219081" y="1931432"/>
            <a:ext cx="30480" cy="5422821"/>
          </a:xfrm>
          <a:prstGeom prst="roundRect">
            <a:avLst>
              <a:gd name="adj" fmla="val 340200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GH"/>
          </a:p>
        </p:txBody>
      </p:sp>
      <p:sp>
        <p:nvSpPr>
          <p:cNvPr id="5" name="Shape 2"/>
          <p:cNvSpPr/>
          <p:nvPr/>
        </p:nvSpPr>
        <p:spPr>
          <a:xfrm>
            <a:off x="1481554" y="2471499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GH"/>
          </a:p>
        </p:txBody>
      </p:sp>
      <p:sp>
        <p:nvSpPr>
          <p:cNvPr id="6" name="Shape 3"/>
          <p:cNvSpPr/>
          <p:nvPr/>
        </p:nvSpPr>
        <p:spPr>
          <a:xfrm>
            <a:off x="956608" y="220908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7" name="Text 4"/>
          <p:cNvSpPr/>
          <p:nvPr/>
        </p:nvSpPr>
        <p:spPr>
          <a:xfrm>
            <a:off x="1176397" y="2322195"/>
            <a:ext cx="115848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592110" y="217824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Input Data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592110" y="2669262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Log your stress, sleep, and mood on a regular basis.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481554" y="4098012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GH"/>
          </a:p>
        </p:txBody>
      </p:sp>
      <p:sp>
        <p:nvSpPr>
          <p:cNvPr id="11" name="Shape 8"/>
          <p:cNvSpPr/>
          <p:nvPr/>
        </p:nvSpPr>
        <p:spPr>
          <a:xfrm>
            <a:off x="956608" y="383559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12" name="Text 9"/>
          <p:cNvSpPr/>
          <p:nvPr/>
        </p:nvSpPr>
        <p:spPr>
          <a:xfrm>
            <a:off x="1144726" y="3948708"/>
            <a:ext cx="179070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592110" y="380476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Analyze Trends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592110" y="4295775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Identify patterns and areas for improvement over time.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1481554" y="6119574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GH"/>
          </a:p>
        </p:txBody>
      </p:sp>
      <p:sp>
        <p:nvSpPr>
          <p:cNvPr id="16" name="Shape 13"/>
          <p:cNvSpPr/>
          <p:nvPr/>
        </p:nvSpPr>
        <p:spPr>
          <a:xfrm>
            <a:off x="956608" y="585716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17" name="Text 14"/>
          <p:cNvSpPr/>
          <p:nvPr/>
        </p:nvSpPr>
        <p:spPr>
          <a:xfrm>
            <a:off x="1148060" y="5970270"/>
            <a:ext cx="17252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592110" y="582632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Celebrate Milestones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592110" y="6317337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Acknowledge your progress and achievements along the way.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79922"/>
            <a:ext cx="661832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Your Mental Health Network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459474"/>
            <a:ext cx="4053840" cy="250543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527351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Therapists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5764530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Connect with licensed mental health professionals in your local area.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8161" y="2459474"/>
            <a:ext cx="4053959" cy="25054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88161" y="527351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Support Groups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288161" y="5764530"/>
            <a:ext cx="405395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Find and join community-based support groups to share experiences and gain insights.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2404" y="2459474"/>
            <a:ext cx="4053840" cy="25054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2404" y="527351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Wellness Experts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712404" y="5764530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Explore holistic approaches to mental health, such as yoga, meditation, and mindfulness.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3677" y="664012"/>
            <a:ext cx="7759065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Your Journey Towards Well-being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843677" y="1815822"/>
            <a:ext cx="1617821" cy="1347073"/>
          </a:xfrm>
          <a:prstGeom prst="roundRect">
            <a:avLst>
              <a:gd name="adj" fmla="val 751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4" name="Text 2"/>
          <p:cNvSpPr/>
          <p:nvPr/>
        </p:nvSpPr>
        <p:spPr>
          <a:xfrm>
            <a:off x="1092279" y="2248257"/>
            <a:ext cx="106085" cy="482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2702481" y="2056805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Self-Reflection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2702481" y="2536150"/>
            <a:ext cx="478786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Understand your current mental health status.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2581989" y="3147655"/>
            <a:ext cx="11084243" cy="15240"/>
          </a:xfrm>
          <a:prstGeom prst="roundRect">
            <a:avLst>
              <a:gd name="adj" fmla="val 664404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GH"/>
          </a:p>
        </p:txBody>
      </p:sp>
      <p:sp>
        <p:nvSpPr>
          <p:cNvPr id="8" name="Shape 6"/>
          <p:cNvSpPr/>
          <p:nvPr/>
        </p:nvSpPr>
        <p:spPr>
          <a:xfrm>
            <a:off x="843677" y="3283387"/>
            <a:ext cx="3235762" cy="1347073"/>
          </a:xfrm>
          <a:prstGeom prst="roundRect">
            <a:avLst>
              <a:gd name="adj" fmla="val 751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9" name="Text 7"/>
          <p:cNvSpPr/>
          <p:nvPr/>
        </p:nvSpPr>
        <p:spPr>
          <a:xfrm>
            <a:off x="1092279" y="3715822"/>
            <a:ext cx="163949" cy="482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8"/>
          <p:cNvSpPr/>
          <p:nvPr/>
        </p:nvSpPr>
        <p:spPr>
          <a:xfrm>
            <a:off x="4320421" y="3524369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Personalized Support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4320421" y="4003715"/>
            <a:ext cx="418838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Access tailored resources and guidance.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4199930" y="4615220"/>
            <a:ext cx="9466302" cy="15240"/>
          </a:xfrm>
          <a:prstGeom prst="roundRect">
            <a:avLst>
              <a:gd name="adj" fmla="val 664404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GH"/>
          </a:p>
        </p:txBody>
      </p:sp>
      <p:sp>
        <p:nvSpPr>
          <p:cNvPr id="13" name="Shape 11"/>
          <p:cNvSpPr/>
          <p:nvPr/>
        </p:nvSpPr>
        <p:spPr>
          <a:xfrm>
            <a:off x="843677" y="4750951"/>
            <a:ext cx="4853583" cy="1347073"/>
          </a:xfrm>
          <a:prstGeom prst="roundRect">
            <a:avLst>
              <a:gd name="adj" fmla="val 751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14" name="Text 12"/>
          <p:cNvSpPr/>
          <p:nvPr/>
        </p:nvSpPr>
        <p:spPr>
          <a:xfrm>
            <a:off x="1092279" y="5183386"/>
            <a:ext cx="157877" cy="482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3"/>
          <p:cNvSpPr/>
          <p:nvPr/>
        </p:nvSpPr>
        <p:spPr>
          <a:xfrm>
            <a:off x="5938242" y="4991933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Consistent Practice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5938242" y="5471279"/>
            <a:ext cx="38862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Establish healthy habits and routines.</a:t>
            </a:r>
            <a:endParaRPr lang="en-US" sz="1850" dirty="0"/>
          </a:p>
        </p:txBody>
      </p:sp>
      <p:sp>
        <p:nvSpPr>
          <p:cNvPr id="17" name="Shape 15"/>
          <p:cNvSpPr/>
          <p:nvPr/>
        </p:nvSpPr>
        <p:spPr>
          <a:xfrm>
            <a:off x="5817751" y="6082784"/>
            <a:ext cx="7848481" cy="15240"/>
          </a:xfrm>
          <a:prstGeom prst="roundRect">
            <a:avLst>
              <a:gd name="adj" fmla="val 664404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n-GH"/>
          </a:p>
        </p:txBody>
      </p:sp>
      <p:sp>
        <p:nvSpPr>
          <p:cNvPr id="18" name="Shape 16"/>
          <p:cNvSpPr/>
          <p:nvPr/>
        </p:nvSpPr>
        <p:spPr>
          <a:xfrm>
            <a:off x="843677" y="6218515"/>
            <a:ext cx="6471523" cy="1347073"/>
          </a:xfrm>
          <a:prstGeom prst="roundRect">
            <a:avLst>
              <a:gd name="adj" fmla="val 751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n-GH"/>
          </a:p>
        </p:txBody>
      </p:sp>
      <p:sp>
        <p:nvSpPr>
          <p:cNvPr id="19" name="Text 17"/>
          <p:cNvSpPr/>
          <p:nvPr/>
        </p:nvSpPr>
        <p:spPr>
          <a:xfrm>
            <a:off x="1092279" y="6650950"/>
            <a:ext cx="171807" cy="482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4</a:t>
            </a:r>
            <a:endParaRPr lang="en-US" sz="2350" dirty="0"/>
          </a:p>
        </p:txBody>
      </p:sp>
      <p:sp>
        <p:nvSpPr>
          <p:cNvPr id="20" name="Text 18"/>
          <p:cNvSpPr/>
          <p:nvPr/>
        </p:nvSpPr>
        <p:spPr>
          <a:xfrm>
            <a:off x="7556183" y="6459498"/>
            <a:ext cx="267866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Progress Tracking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7556183" y="6938843"/>
            <a:ext cx="481203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Monitor your growth and celebrate milestones.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</TotalTime>
  <Words>389</Words>
  <Application>Microsoft Office PowerPoint</Application>
  <PresentationFormat>Custom</PresentationFormat>
  <Paragraphs>74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Barlow</vt:lpstr>
      <vt:lpstr>Arial</vt:lpstr>
      <vt:lpstr>Calibri</vt:lpstr>
      <vt:lpstr>Barlow Bold</vt:lpstr>
      <vt:lpstr>Calibri Light</vt:lpstr>
      <vt:lpstr>Barlow Medium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Emmanuel Mmeah</cp:lastModifiedBy>
  <cp:revision>2</cp:revision>
  <dcterms:created xsi:type="dcterms:W3CDTF">2024-11-27T22:48:10Z</dcterms:created>
  <dcterms:modified xsi:type="dcterms:W3CDTF">2024-11-27T22:50:53Z</dcterms:modified>
</cp:coreProperties>
</file>